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fr-CA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655DED0-D14B-4460-A7EF-A590F51FDAE1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5862BB3-3D51-41DF-8979-06F582E178CF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</a:p>
          <a:p>
            <a:r>
              <a:rPr lang="fr-CA" dirty="0" smtClean="0"/>
              <a:t>Chef </a:t>
            </a:r>
            <a:br>
              <a:rPr lang="fr-CA" dirty="0" smtClean="0"/>
            </a:br>
            <a:r>
              <a:rPr lang="fr-CA" dirty="0" smtClean="0"/>
              <a:t>de projet</a:t>
            </a:r>
          </a:p>
          <a:p>
            <a:r>
              <a:rPr lang="fr-CA" dirty="0" smtClean="0"/>
              <a:t>Paysages </a:t>
            </a:r>
            <a:br>
              <a:rPr lang="fr-CA" dirty="0" smtClean="0"/>
            </a:br>
            <a:r>
              <a:rPr lang="fr-CA" dirty="0" smtClean="0"/>
              <a:t>Plus </a:t>
            </a:r>
            <a:r>
              <a:rPr lang="fr-CA" dirty="0" err="1" smtClean="0"/>
              <a:t>inc.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Gestion</a:t>
            </a:r>
            <a:br>
              <a:rPr lang="fr-CA" dirty="0" smtClean="0"/>
            </a:br>
            <a:r>
              <a:rPr lang="fr-CA" dirty="0" smtClean="0"/>
              <a:t>paysagère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96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Gestion automatisée des gazons pour terrains de golf et autres entreprises</a:t>
            </a:r>
          </a:p>
          <a:p>
            <a:pPr lvl="1"/>
            <a:r>
              <a:rPr lang="fr-CA" dirty="0" smtClean="0"/>
              <a:t>Détection fiable des obstacles</a:t>
            </a:r>
          </a:p>
          <a:p>
            <a:pPr lvl="1"/>
            <a:r>
              <a:rPr lang="fr-CA" dirty="0" smtClean="0"/>
              <a:t>Capacités de navigation précise</a:t>
            </a:r>
          </a:p>
          <a:p>
            <a:pPr lvl="1"/>
            <a:r>
              <a:rPr lang="fr-CA" dirty="0" smtClean="0"/>
              <a:t>Couverture efficace et efficiente</a:t>
            </a:r>
          </a:p>
          <a:p>
            <a:pPr lvl="2"/>
            <a:r>
              <a:rPr lang="fr-CA" dirty="0" smtClean="0"/>
              <a:t>Motifs transversaux contre motifs diagonaux</a:t>
            </a:r>
          </a:p>
          <a:p>
            <a:r>
              <a:rPr lang="fr-CA" dirty="0" smtClean="0"/>
              <a:t>Nouvelle tondeuse au laser, modèle LI-1000</a:t>
            </a:r>
          </a:p>
          <a:p>
            <a:pPr lvl="1"/>
            <a:r>
              <a:rPr lang="fr-CA" dirty="0" smtClean="0"/>
              <a:t>GPS et composants informatisés rentables</a:t>
            </a:r>
          </a:p>
          <a:p>
            <a:pPr lvl="1"/>
            <a:r>
              <a:rPr lang="fr-CA" dirty="0" smtClean="0"/>
              <a:t>Résultats de l’an dernier</a:t>
            </a:r>
          </a:p>
          <a:p>
            <a:endParaRPr lang="fr-CA" dirty="0" smtClean="0"/>
          </a:p>
          <a:p>
            <a:pPr lvl="1"/>
            <a:endParaRPr lang="fr-CA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Aperçu du projet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752236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lle">
  <a:themeElements>
    <a:clrScheme name="Grille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ll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ll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11</TotalTime>
  <Words>51</Words>
  <Application>Microsoft Office PowerPoint</Application>
  <PresentationFormat>Affichage à l'écran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Grille</vt:lpstr>
      <vt:lpstr>Gestion paysagère</vt:lpstr>
      <vt:lpstr>Aperçu du projet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Michèle Simond</dc:creator>
  <cp:lastModifiedBy>Michèle Simond</cp:lastModifiedBy>
  <cp:revision>3</cp:revision>
  <dcterms:created xsi:type="dcterms:W3CDTF">2011-01-31T22:07:46Z</dcterms:created>
  <dcterms:modified xsi:type="dcterms:W3CDTF">2011-01-31T22:18:56Z</dcterms:modified>
</cp:coreProperties>
</file>